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86"/>
    <p:restoredTop sz="94694"/>
  </p:normalViewPr>
  <p:slideViewPr>
    <p:cSldViewPr snapToGrid="0" snapToObjects="1">
      <p:cViewPr varScale="1">
        <p:scale>
          <a:sx n="138" d="100"/>
          <a:sy n="138" d="100"/>
        </p:scale>
        <p:origin x="4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452212-548F-1043-89AF-AEFF93C110F3}" type="datetimeFigureOut">
              <a:rPr lang="en-US" smtClean="0"/>
              <a:t>11/14/19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BCAC18-16EE-9D48-9337-CE719A843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060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59296-C9E4-C34B-9FFE-0F2CD578F6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8E6EEA-03A3-524B-9E31-269B55D21D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F6DC6-9A5F-3C4C-8DD9-365A49758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8563C2-F974-D24B-8FBA-740D91F77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420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177F8-F738-5A42-B112-169676019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701F97-8C7F-FC41-B272-875E35239B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3B1FC-D69A-EF43-B9FE-CCAC55FBA4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52D19-3BF2-D04D-A503-913875778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F99D5-F209-8C4D-AD53-04B46D28E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8563C2-F974-D24B-8FBA-740D91F77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106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91EDB8-ADD5-6C43-95F6-781D37006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93EE99-BEC6-4A46-A808-46A91294B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FC2EB-AAAC-A240-995C-42C4592DD4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F68F8-DD43-DD45-A2C7-006EB4129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0C7181-5FDB-9849-BD6E-BCAF4AD22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8563C2-F974-D24B-8FBA-740D91F77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35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69629-8A1E-374D-B49D-733B1110E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5661E-FE2C-C340-8AB9-53E62CC71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627A5-143C-F640-822F-154ED0526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fld id="{9A8563C2-F974-D24B-8FBA-740D91F774B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594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47D60-6F7F-814D-8834-A1005812B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7FBAA1-0E13-EF41-B05B-3DAFF6B657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FD26A1-A6F2-BE49-B87D-47A3A2E84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8563C2-F974-D24B-8FBA-740D91F77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195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6CA02-0AD0-4642-876B-DB3C456A1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B09D1-5B27-4E48-9126-0EA760AE47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9F94F6-C82C-4440-9EF6-096A81F439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FF6C81-A0C8-B64E-9A07-958A13343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8563C2-F974-D24B-8FBA-740D91F77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70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A3F96-B30C-604F-B54F-A8C040936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7CB69A-256E-EB4A-BAC8-B26A942D4D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295266-68D8-1B4D-9AE5-4A9A658E90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DE688C-7CA5-9449-A42C-27F35DE449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C3BE6C-8557-A54F-8004-0450D685EE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C1C306-6FE4-BC4E-9968-F149A9071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8563C2-F974-D24B-8FBA-740D91F77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697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E21EA-2A30-E340-9229-C9A5C1FD7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84713A-FB72-174D-BB7B-F7DE6D497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8563C2-F974-D24B-8FBA-740D91F77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944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17C330-65F0-BE47-AE08-F1F3185A1C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3FA7F3-A395-CB46-A4DF-BD3EFDD1E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9F36F4-B7EE-A34C-A657-3B5AFBE2C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8563C2-F974-D24B-8FBA-740D91F77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558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172C9-0852-944C-9C78-2197F577C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920249-7701-CB47-8E9B-641A10DB2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272F30-84DF-0D4D-8E2B-833F8BB657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25ADB2-2C42-2047-8773-89133053B7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C281C7-3F83-9540-A08B-2DFCFBD74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AD17F5-12AE-3145-909C-11AFF1104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8563C2-F974-D24B-8FBA-740D91F77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354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68CAD-C742-DC4F-A59E-3C5AA92A8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CE02C3-2340-D644-BBB7-5BEEB172D4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FBEBD6-B3FE-7C41-B1C5-9F6F52DFA4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E7808D-A69F-E342-B2B0-494E2DCBEE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DCA6C3-021B-EB47-A926-FCCE8B991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3D5082-84CE-BE46-8909-47F5B5180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8563C2-F974-D24B-8FBA-740D91F77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27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25B965-8AC3-EF45-A4D7-3A5EF5E46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16C1837-214D-9C4D-8CA7-5E8DFCB83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39989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9A8563C2-F974-D24B-8FBA-740D91F774B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018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778EF-E0FA-9340-BEB7-40501C2A1D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B2E55-79A0-294D-AFB3-5CD53CD240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man, sitting, holding, woman&#10;&#10;Description automatically generated">
            <a:extLst>
              <a:ext uri="{FF2B5EF4-FFF2-40B4-BE49-F238E27FC236}">
                <a16:creationId xmlns:a16="http://schemas.microsoft.com/office/drawing/2014/main" id="{31E5102D-F1FE-A24D-BEAE-E26D153C36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842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E7D10-A414-1C47-A03A-54EA05390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63079444-B925-6F47-BA3C-2E51EF099D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1B9F58-0B9D-6147-BF93-85C0C7B2E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563C2-F974-D24B-8FBA-740D91F774B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010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451CC-511C-DD46-9993-7E8F8B414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4687391-FC1A-8944-96F9-89A60203DD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1C5226-DBE5-6147-BCCC-B56F8495B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563C2-F974-D24B-8FBA-740D91F774B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8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B41D8-0E03-1442-B27D-F055A55AD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02E3B3C-C29D-6D48-85C3-744A092EE3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45B7D4-74E3-174B-B616-5531BE8C8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563C2-F974-D24B-8FBA-740D91F774B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063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76365-81F0-A147-AF0E-6F2D8BD91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7C049D1B-6E13-D342-A85F-911891952C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27DB5F-8671-FA47-AFB7-DADF8E738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563C2-F974-D24B-8FBA-740D91F774B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8592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0C9F6-B6BB-2540-B1CE-52279EF41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80E9F2B-7C78-4D4C-8C5D-4065B84C04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F22B2-1C3A-624B-90E9-FFEEE64F7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563C2-F974-D24B-8FBA-740D91F774B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707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A4FB3-DB92-B64D-9DB1-3AAE5391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sign&#10;&#10;Description automatically generated">
            <a:extLst>
              <a:ext uri="{FF2B5EF4-FFF2-40B4-BE49-F238E27FC236}">
                <a16:creationId xmlns:a16="http://schemas.microsoft.com/office/drawing/2014/main" id="{83A858B6-5364-A141-9901-303D6B9534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D8DFF3-49B9-9148-A0F2-10660E4F0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563C2-F974-D24B-8FBA-740D91F774B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423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9836C-A819-FB4F-A8E6-DC9C4411E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9CF421D-298E-9845-8B3B-85E93AC013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9AB48-2A03-814D-BCF7-319687B0B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563C2-F974-D24B-8FBA-740D91F774B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5200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5276B-4737-CE44-9DCF-7243AFA8A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E84C8AF-D46C-7F42-9F00-37930A9459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54AA58-8732-C44D-A97F-D89FE47BE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563C2-F974-D24B-8FBA-740D91F774B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018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B17F6-DEA8-6D47-8AF6-5F9B792CB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person&#10;&#10;Description automatically generated">
            <a:extLst>
              <a:ext uri="{FF2B5EF4-FFF2-40B4-BE49-F238E27FC236}">
                <a16:creationId xmlns:a16="http://schemas.microsoft.com/office/drawing/2014/main" id="{8F99FDF3-9CBC-2A48-A9C8-AA7C19243B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97868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0389A-7BF0-EB43-A243-ED234CC35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AFFE410-C17E-9A4A-801F-E3B19CBF36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3F325-A343-C942-913C-4EBCF130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563C2-F974-D24B-8FBA-740D91F774B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128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16CAB1A5-DC7C-484D-9A52-2BDF09639E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243875-1460-B847-814B-E56674F0B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D49B86-3F5B-224E-B078-47A27A067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563C2-F974-D24B-8FBA-740D91F774B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5693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4A614-8F1A-9442-8810-CA8EB1114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BB401F3-8210-4E4F-92E6-F74FF3904F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11BFE0-B715-C043-86EF-C9D9AA0B5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563C2-F974-D24B-8FBA-740D91F774B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1171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43463-E95D-F040-99A0-BD8A23BC6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bird, flower&#10;&#10;Description automatically generated">
            <a:extLst>
              <a:ext uri="{FF2B5EF4-FFF2-40B4-BE49-F238E27FC236}">
                <a16:creationId xmlns:a16="http://schemas.microsoft.com/office/drawing/2014/main" id="{CE19E14B-B529-1746-97DF-661D90CDEB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69CAE-92E1-0A46-B3F4-3FCDDC7AF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563C2-F974-D24B-8FBA-740D91F774B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601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person, man, table, holding&#10;&#10;Description automatically generated">
            <a:extLst>
              <a:ext uri="{FF2B5EF4-FFF2-40B4-BE49-F238E27FC236}">
                <a16:creationId xmlns:a16="http://schemas.microsoft.com/office/drawing/2014/main" id="{D398489E-94B3-7549-B0C6-3971F4ECD5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72347F-C094-8943-ABC4-3E8F056B9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1D95F1-73F6-8148-9E01-47ECECCFA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563C2-F974-D24B-8FBA-740D91F774B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944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9E49E-E6A7-B64D-87DA-54E815F2B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ED2858D-0DC9-4041-8F4D-01F3B975BA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0150B-427E-0544-AA3A-4AF628200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563C2-F974-D24B-8FBA-740D91F774B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827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86293-AEDA-8D44-BDC0-E3E476E0E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65B94B84-35DF-674F-9959-C101ED3182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526D7-7278-9444-B418-17A90DBEC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563C2-F974-D24B-8FBA-740D91F774B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408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C6201-1CEF-B645-BF97-2718A07A0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670FD44C-6B94-CA4B-AD2D-64612CEEFC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247103-2558-A844-A389-FED1E1A29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563C2-F974-D24B-8FBA-740D91F774B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553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7BBB3-ADAA-344E-B131-E752D6871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306A776-4EF0-484E-8B5B-CEF0E437DA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D0E9D6-39AF-7949-A67A-D598E6133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563C2-F974-D24B-8FBA-740D91F774B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249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BB27E-DABB-0A47-BD41-5C3010472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EBF94FD-5E0A-BB40-9826-99725DFD2E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CF8E3-FD4D-914C-8EBA-A2DF51AC1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563C2-F974-D24B-8FBA-740D91F774B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781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59CFA-596B-C849-A1EB-B8D20D7E1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C9377468-777A-2842-ADEE-2573186036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F2457-65EF-4C45-B5A8-C002355D3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563C2-F974-D24B-8FBA-740D91F774B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2105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002B49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19</Words>
  <Application>Microsoft Macintosh PowerPoint</Application>
  <PresentationFormat>Widescreen</PresentationFormat>
  <Paragraphs>19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Hodanich</dc:creator>
  <cp:lastModifiedBy>Joseph Hodanich</cp:lastModifiedBy>
  <cp:revision>4</cp:revision>
  <dcterms:created xsi:type="dcterms:W3CDTF">2019-11-14T16:05:23Z</dcterms:created>
  <dcterms:modified xsi:type="dcterms:W3CDTF">2019-11-14T16:28:08Z</dcterms:modified>
</cp:coreProperties>
</file>